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9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0044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Merciful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Exodus 34: 6-7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05859"/>
            <a:ext cx="8458200" cy="25592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Merciful, merciful, merciful God,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Always faithful and forgiving,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Slow to anger, always kind,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Ever gracious, love unending,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Merciful God.	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Merciful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Exodus 34: 6-7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133221"/>
            <a:ext cx="8458200" cy="25915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Help us to be like you.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Help us to love like you.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Help us forgive like you.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Help us be merciful,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Merciful like you.</a:t>
            </a: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05859"/>
            <a:ext cx="8458200" cy="25592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Merciful, merciful, merciful God,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Always faithful and forgiving,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Slow to anger, always kind,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Ever gracious, love unending,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Merciful God.	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83108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Merciful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Exodus 34: 6-7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62861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109</Words>
  <Application>Microsoft Office PowerPoint</Application>
  <PresentationFormat>Widescreen</PresentationFormat>
  <Paragraphs>24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29</cp:revision>
  <dcterms:created xsi:type="dcterms:W3CDTF">2016-02-03T06:15:21Z</dcterms:created>
  <dcterms:modified xsi:type="dcterms:W3CDTF">2016-02-03T11:14:57Z</dcterms:modified>
</cp:coreProperties>
</file>